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notes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440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82AA7-EB3B-4442-B049-618550B90BC5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02E66-D667-884A-89FC-5DA098A0A5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8D9A8-8CAB-5549-8068-BB025754657C}" type="slidenum">
              <a:rPr lang="en-US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1</a:t>
            </a:fld>
            <a:endParaRPr lang="en-US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23E90-B247-DA4D-9C62-194DB5AAB798}" type="slidenum">
              <a:rPr lang="en-US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pPr/>
              <a:t>2</a:t>
            </a:fld>
            <a:endParaRPr lang="en-US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02CD-A05A-E54A-8994-69613D21FC6C}" type="datetimeFigureOut">
              <a:rPr lang="en-US" smtClean="0"/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A2027-EBB6-174C-82FE-56C30E1A62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AutoShape 3"/>
          <p:cNvSpPr>
            <a:spLocks noChangeArrowheads="1"/>
          </p:cNvSpPr>
          <p:nvPr/>
        </p:nvSpPr>
        <p:spPr bwMode="auto">
          <a:xfrm>
            <a:off x="631825" y="1703388"/>
            <a:ext cx="1438275" cy="784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99141B"/>
                </a:solidFill>
              </a:rPr>
              <a:t>Teacher’s Concepts</a:t>
            </a:r>
          </a:p>
        </p:txBody>
      </p:sp>
      <p:sp>
        <p:nvSpPr>
          <p:cNvPr id="96261" name="AutoShape 4"/>
          <p:cNvSpPr>
            <a:spLocks noChangeArrowheads="1"/>
          </p:cNvSpPr>
          <p:nvPr/>
        </p:nvSpPr>
        <p:spPr bwMode="auto">
          <a:xfrm>
            <a:off x="3979863" y="1673225"/>
            <a:ext cx="1452562" cy="784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99141B"/>
                </a:solidFill>
              </a:rPr>
              <a:t>Learner’s Concepts</a:t>
            </a:r>
          </a:p>
        </p:txBody>
      </p:sp>
      <p:sp>
        <p:nvSpPr>
          <p:cNvPr id="96262" name="AutoShape 5"/>
          <p:cNvSpPr>
            <a:spLocks noChangeArrowheads="1"/>
          </p:cNvSpPr>
          <p:nvPr/>
        </p:nvSpPr>
        <p:spPr bwMode="auto">
          <a:xfrm>
            <a:off x="492125" y="4596710"/>
            <a:ext cx="1793875" cy="785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wrap="square"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rgbClr val="99141B"/>
                </a:solidFill>
              </a:rPr>
              <a:t>Interpersonal situation</a:t>
            </a:r>
            <a:endParaRPr lang="en-US" sz="2000" dirty="0">
              <a:solidFill>
                <a:srgbClr val="99141B"/>
              </a:solidFill>
            </a:endParaRPr>
          </a:p>
        </p:txBody>
      </p:sp>
      <p:sp>
        <p:nvSpPr>
          <p:cNvPr id="96263" name="AutoShape 6"/>
          <p:cNvSpPr>
            <a:spLocks noChangeArrowheads="1"/>
          </p:cNvSpPr>
          <p:nvPr/>
        </p:nvSpPr>
        <p:spPr bwMode="auto">
          <a:xfrm>
            <a:off x="3886200" y="4598988"/>
            <a:ext cx="1638300" cy="777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99141B"/>
                </a:solidFill>
              </a:rPr>
              <a:t>Learner’s practice</a:t>
            </a:r>
          </a:p>
        </p:txBody>
      </p:sp>
      <p:cxnSp>
        <p:nvCxnSpPr>
          <p:cNvPr id="96265" name="AutoShape 8"/>
          <p:cNvCxnSpPr>
            <a:cxnSpLocks noChangeShapeType="1"/>
            <a:stCxn id="96263" idx="2"/>
            <a:endCxn id="96262" idx="2"/>
          </p:cNvCxnSpPr>
          <p:nvPr/>
        </p:nvCxnSpPr>
        <p:spPr bwMode="auto">
          <a:xfrm rot="5400000">
            <a:off x="3044481" y="3721446"/>
            <a:ext cx="5453" cy="3316287"/>
          </a:xfrm>
          <a:prstGeom prst="curvedConnector3">
            <a:avLst>
              <a:gd name="adj1" fmla="val 42921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266" name="Text Box 9"/>
          <p:cNvSpPr txBox="1">
            <a:spLocks noChangeArrowheads="1"/>
          </p:cNvSpPr>
          <p:nvPr/>
        </p:nvSpPr>
        <p:spPr bwMode="auto">
          <a:xfrm>
            <a:off x="2133600" y="5410200"/>
            <a:ext cx="1752600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43D3"/>
                </a:solidFill>
              </a:rPr>
              <a:t>Select question</a:t>
            </a:r>
            <a:endParaRPr lang="en-US" dirty="0">
              <a:solidFill>
                <a:srgbClr val="0043D3"/>
              </a:solidFill>
            </a:endParaRPr>
          </a:p>
        </p:txBody>
      </p:sp>
      <p:cxnSp>
        <p:nvCxnSpPr>
          <p:cNvPr id="96267" name="AutoShape 10"/>
          <p:cNvCxnSpPr>
            <a:cxnSpLocks noChangeShapeType="1"/>
            <a:stCxn id="96261" idx="1"/>
            <a:endCxn id="96263" idx="1"/>
          </p:cNvCxnSpPr>
          <p:nvPr/>
        </p:nvCxnSpPr>
        <p:spPr bwMode="auto">
          <a:xfrm rot="10800000" flipV="1">
            <a:off x="3886200" y="2065338"/>
            <a:ext cx="93663" cy="2922587"/>
          </a:xfrm>
          <a:prstGeom prst="curvedConnector3">
            <a:avLst>
              <a:gd name="adj1" fmla="val 344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268" name="Text Box 11"/>
          <p:cNvSpPr txBox="1">
            <a:spLocks noChangeArrowheads="1"/>
          </p:cNvSpPr>
          <p:nvPr/>
        </p:nvSpPr>
        <p:spPr bwMode="auto">
          <a:xfrm>
            <a:off x="3200400" y="2971800"/>
            <a:ext cx="9906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Adapt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actions</a:t>
            </a:r>
          </a:p>
        </p:txBody>
      </p:sp>
      <p:cxnSp>
        <p:nvCxnSpPr>
          <p:cNvPr id="96272" name="AutoShape 15"/>
          <p:cNvCxnSpPr>
            <a:cxnSpLocks noChangeShapeType="1"/>
          </p:cNvCxnSpPr>
          <p:nvPr/>
        </p:nvCxnSpPr>
        <p:spPr bwMode="auto">
          <a:xfrm flipH="1" flipV="1">
            <a:off x="5432425" y="2065338"/>
            <a:ext cx="92075" cy="2922587"/>
          </a:xfrm>
          <a:prstGeom prst="curvedConnector3">
            <a:avLst>
              <a:gd name="adj1" fmla="val -248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273" name="Text Box 16"/>
          <p:cNvSpPr txBox="1">
            <a:spLocks noChangeArrowheads="1"/>
          </p:cNvSpPr>
          <p:nvPr/>
        </p:nvSpPr>
        <p:spPr bwMode="auto">
          <a:xfrm>
            <a:off x="4953000" y="3505200"/>
            <a:ext cx="1066800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Reflect</a:t>
            </a:r>
          </a:p>
        </p:txBody>
      </p:sp>
      <p:sp>
        <p:nvSpPr>
          <p:cNvPr id="96298" name="Rectangle 41"/>
          <p:cNvSpPr>
            <a:spLocks noChangeArrowheads="1"/>
          </p:cNvSpPr>
          <p:nvPr/>
        </p:nvSpPr>
        <p:spPr bwMode="auto">
          <a:xfrm>
            <a:off x="457200" y="5969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200" b="1" dirty="0" smtClean="0">
                <a:solidFill>
                  <a:srgbClr val="996699"/>
                </a:solidFill>
                <a:latin typeface="Verdana" pitchFamily="-110" charset="0"/>
              </a:rPr>
              <a:t>Improve the design?</a:t>
            </a:r>
            <a:endParaRPr lang="en-US" sz="2200" b="1" dirty="0">
              <a:solidFill>
                <a:srgbClr val="996699"/>
              </a:solidFill>
              <a:latin typeface="Verdana" pitchFamily="-110" charset="0"/>
            </a:endParaRPr>
          </a:p>
        </p:txBody>
      </p:sp>
      <p:pic>
        <p:nvPicPr>
          <p:cNvPr id="96303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52400"/>
            <a:ext cx="3162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304" name="Line 47"/>
          <p:cNvSpPr>
            <a:spLocks noChangeShapeType="1"/>
          </p:cNvSpPr>
          <p:nvPr/>
        </p:nvSpPr>
        <p:spPr bwMode="auto">
          <a:xfrm>
            <a:off x="533400" y="609600"/>
            <a:ext cx="8153400" cy="0"/>
          </a:xfrm>
          <a:prstGeom prst="line">
            <a:avLst/>
          </a:prstGeom>
          <a:noFill/>
          <a:ln w="9525">
            <a:solidFill>
              <a:srgbClr val="9966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12720" name="AutoShape 48"/>
          <p:cNvCxnSpPr>
            <a:cxnSpLocks noChangeShapeType="1"/>
          </p:cNvCxnSpPr>
          <p:nvPr/>
        </p:nvCxnSpPr>
        <p:spPr bwMode="auto">
          <a:xfrm rot="-5400000">
            <a:off x="3027363" y="2922588"/>
            <a:ext cx="1587" cy="3354387"/>
          </a:xfrm>
          <a:prstGeom prst="curvedConnector3">
            <a:avLst>
              <a:gd name="adj1" fmla="val 3250529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6324600" y="1295400"/>
            <a:ext cx="251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Sample design: </a:t>
            </a:r>
          </a:p>
          <a:p>
            <a:r>
              <a:rPr lang="en-US" dirty="0" smtClean="0"/>
              <a:t>Rule for address</a:t>
            </a:r>
          </a:p>
          <a:p>
            <a:r>
              <a:rPr lang="en-US" dirty="0" smtClean="0"/>
              <a:t>Interpersonal situation</a:t>
            </a:r>
          </a:p>
          <a:p>
            <a:r>
              <a:rPr lang="en-US" dirty="0" smtClean="0"/>
              <a:t>Two possible forms of question</a:t>
            </a:r>
          </a:p>
          <a:p>
            <a:r>
              <a:rPr lang="en-US" dirty="0" smtClean="0"/>
              <a:t>Select one</a:t>
            </a:r>
          </a:p>
          <a:p>
            <a:r>
              <a:rPr lang="en-US" dirty="0"/>
              <a:t>C</a:t>
            </a:r>
            <a:r>
              <a:rPr lang="en-US" dirty="0" smtClean="0"/>
              <a:t>orrect – good</a:t>
            </a:r>
          </a:p>
          <a:p>
            <a:r>
              <a:rPr lang="en-US" dirty="0" smtClean="0"/>
              <a:t>Incorrect – give rule</a:t>
            </a:r>
          </a:p>
          <a:p>
            <a:r>
              <a:rPr lang="en-US" dirty="0" smtClean="0"/>
              <a:t>New task</a:t>
            </a:r>
            <a:endParaRPr lang="en-US" dirty="0"/>
          </a:p>
        </p:txBody>
      </p:sp>
      <p:sp>
        <p:nvSpPr>
          <p:cNvPr id="96271" name="Text Box 14"/>
          <p:cNvSpPr txBox="1">
            <a:spLocks noChangeArrowheads="1"/>
          </p:cNvSpPr>
          <p:nvPr/>
        </p:nvSpPr>
        <p:spPr bwMode="auto">
          <a:xfrm>
            <a:off x="2324100" y="3886200"/>
            <a:ext cx="1485900" cy="648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43D3"/>
                </a:solidFill>
              </a:rPr>
              <a:t>Ask your question</a:t>
            </a:r>
            <a:endParaRPr lang="en-US" dirty="0">
              <a:solidFill>
                <a:srgbClr val="0043D3"/>
              </a:solidFill>
            </a:endParaRPr>
          </a:p>
        </p:txBody>
      </p:sp>
      <p:cxnSp>
        <p:nvCxnSpPr>
          <p:cNvPr id="61" name="AutoShape 15"/>
          <p:cNvCxnSpPr>
            <a:cxnSpLocks noChangeShapeType="1"/>
            <a:stCxn id="96262" idx="3"/>
            <a:endCxn id="96260" idx="3"/>
          </p:cNvCxnSpPr>
          <p:nvPr/>
        </p:nvCxnSpPr>
        <p:spPr bwMode="auto">
          <a:xfrm flipH="1" flipV="1">
            <a:off x="2070100" y="2095501"/>
            <a:ext cx="215900" cy="2894012"/>
          </a:xfrm>
          <a:prstGeom prst="curvedConnector3">
            <a:avLst>
              <a:gd name="adj1" fmla="val -10588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1752600" y="3352800"/>
            <a:ext cx="1066800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Reflect</a:t>
            </a:r>
          </a:p>
        </p:txBody>
      </p:sp>
      <p:cxnSp>
        <p:nvCxnSpPr>
          <p:cNvPr id="65" name="AutoShape 48"/>
          <p:cNvCxnSpPr>
            <a:cxnSpLocks noChangeShapeType="1"/>
            <a:stCxn id="96260" idx="0"/>
            <a:endCxn id="96261" idx="0"/>
          </p:cNvCxnSpPr>
          <p:nvPr/>
        </p:nvCxnSpPr>
        <p:spPr bwMode="auto">
          <a:xfrm rot="5400000" flipH="1" flipV="1">
            <a:off x="3013472" y="10717"/>
            <a:ext cx="30163" cy="3355181"/>
          </a:xfrm>
          <a:prstGeom prst="curvedConnector3">
            <a:avLst>
              <a:gd name="adj1" fmla="val 85788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2400300" y="1219200"/>
            <a:ext cx="1219200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43D3"/>
                </a:solidFill>
              </a:rPr>
              <a:t>Rule</a:t>
            </a:r>
            <a:endParaRPr lang="en-US" dirty="0">
              <a:solidFill>
                <a:srgbClr val="0043D3"/>
              </a:solidFill>
            </a:endParaRPr>
          </a:p>
        </p:txBody>
      </p:sp>
      <p:cxnSp>
        <p:nvCxnSpPr>
          <p:cNvPr id="43" name="AutoShape 10"/>
          <p:cNvCxnSpPr>
            <a:cxnSpLocks noChangeShapeType="1"/>
            <a:stCxn id="96260" idx="1"/>
            <a:endCxn id="96262" idx="1"/>
          </p:cNvCxnSpPr>
          <p:nvPr/>
        </p:nvCxnSpPr>
        <p:spPr bwMode="auto">
          <a:xfrm rot="10800000" flipV="1">
            <a:off x="492125" y="2095501"/>
            <a:ext cx="139700" cy="2894012"/>
          </a:xfrm>
          <a:prstGeom prst="curvedConnector3">
            <a:avLst>
              <a:gd name="adj1" fmla="val 2636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270" name="Text Box 13"/>
          <p:cNvSpPr txBox="1">
            <a:spLocks noChangeArrowheads="1"/>
          </p:cNvSpPr>
          <p:nvPr/>
        </p:nvSpPr>
        <p:spPr bwMode="auto">
          <a:xfrm>
            <a:off x="123825" y="2819400"/>
            <a:ext cx="1676400" cy="925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Adapt Task practice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321" name="AutoShape 17"/>
          <p:cNvCxnSpPr>
            <a:cxnSpLocks noChangeShapeType="1"/>
          </p:cNvCxnSpPr>
          <p:nvPr/>
        </p:nvCxnSpPr>
        <p:spPr bwMode="auto">
          <a:xfrm rot="-5400000">
            <a:off x="3027363" y="2922588"/>
            <a:ext cx="1587" cy="3354387"/>
          </a:xfrm>
          <a:prstGeom prst="curvedConnector3">
            <a:avLst>
              <a:gd name="adj1" fmla="val 3490604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631825" y="1703388"/>
            <a:ext cx="1438275" cy="784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99141B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99141B"/>
                </a:solidFill>
              </a:rPr>
              <a:t>Teacher’s Concepts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3979863" y="1673225"/>
            <a:ext cx="1452562" cy="784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99141B"/>
                </a:solidFill>
              </a:rPr>
              <a:t>Learner’s Concepts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492125" y="4596710"/>
            <a:ext cx="1717675" cy="785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rgbClr val="99141B"/>
                </a:solidFill>
              </a:rPr>
              <a:t>Law case studies</a:t>
            </a:r>
            <a:endParaRPr lang="en-US" sz="2000" dirty="0">
              <a:solidFill>
                <a:srgbClr val="99141B"/>
              </a:solidFill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3886200" y="4598988"/>
            <a:ext cx="1638300" cy="777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99141B"/>
                </a:solidFill>
              </a:rPr>
              <a:t>Learner’s practice</a:t>
            </a:r>
          </a:p>
        </p:txBody>
      </p:sp>
      <p:cxnSp>
        <p:nvCxnSpPr>
          <p:cNvPr id="98312" name="AutoShape 8"/>
          <p:cNvCxnSpPr>
            <a:cxnSpLocks noChangeShapeType="1"/>
            <a:stCxn id="98310" idx="2"/>
            <a:endCxn id="98309" idx="2"/>
          </p:cNvCxnSpPr>
          <p:nvPr/>
        </p:nvCxnSpPr>
        <p:spPr bwMode="auto">
          <a:xfrm rot="5400000">
            <a:off x="3025431" y="3702396"/>
            <a:ext cx="5453" cy="3354387"/>
          </a:xfrm>
          <a:prstGeom prst="curvedConnector3">
            <a:avLst>
              <a:gd name="adj1" fmla="val 42921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981200" y="5410200"/>
            <a:ext cx="1752600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43D3"/>
                </a:solidFill>
              </a:rPr>
              <a:t>Judgment</a:t>
            </a:r>
            <a:endParaRPr lang="en-US" dirty="0">
              <a:solidFill>
                <a:srgbClr val="0043D3"/>
              </a:solidFill>
            </a:endParaRPr>
          </a:p>
        </p:txBody>
      </p:sp>
      <p:cxnSp>
        <p:nvCxnSpPr>
          <p:cNvPr id="98314" name="AutoShape 10"/>
          <p:cNvCxnSpPr>
            <a:cxnSpLocks noChangeShapeType="1"/>
            <a:stCxn id="98308" idx="1"/>
            <a:endCxn id="98310" idx="1"/>
          </p:cNvCxnSpPr>
          <p:nvPr/>
        </p:nvCxnSpPr>
        <p:spPr bwMode="auto">
          <a:xfrm rot="10800000" flipV="1">
            <a:off x="3886200" y="2065338"/>
            <a:ext cx="93663" cy="2922587"/>
          </a:xfrm>
          <a:prstGeom prst="curvedConnector3">
            <a:avLst>
              <a:gd name="adj1" fmla="val 344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3076575" y="2971800"/>
            <a:ext cx="9906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Adapt </a:t>
            </a:r>
          </a:p>
          <a:p>
            <a:pPr algn="ctr"/>
            <a:r>
              <a:rPr lang="en-US"/>
              <a:t>actions</a:t>
            </a:r>
          </a:p>
        </p:txBody>
      </p:sp>
      <p:cxnSp>
        <p:nvCxnSpPr>
          <p:cNvPr id="98316" name="AutoShape 12"/>
          <p:cNvCxnSpPr>
            <a:cxnSpLocks noChangeShapeType="1"/>
            <a:stCxn id="98307" idx="1"/>
            <a:endCxn id="98309" idx="1"/>
          </p:cNvCxnSpPr>
          <p:nvPr/>
        </p:nvCxnSpPr>
        <p:spPr bwMode="auto">
          <a:xfrm rot="10800000" flipV="1">
            <a:off x="492125" y="2095501"/>
            <a:ext cx="139700" cy="2894012"/>
          </a:xfrm>
          <a:prstGeom prst="curvedConnector3">
            <a:avLst>
              <a:gd name="adj1" fmla="val 2636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0" y="2819400"/>
            <a:ext cx="1676400" cy="925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/>
              <a:t>Adapt Task practice environment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2247900" y="3886200"/>
            <a:ext cx="1219200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43D3"/>
                </a:solidFill>
              </a:rPr>
              <a:t>Compare</a:t>
            </a:r>
            <a:endParaRPr lang="en-US" dirty="0">
              <a:solidFill>
                <a:srgbClr val="0043D3"/>
              </a:solidFill>
            </a:endParaRPr>
          </a:p>
        </p:txBody>
      </p:sp>
      <p:cxnSp>
        <p:nvCxnSpPr>
          <p:cNvPr id="98319" name="AutoShape 15"/>
          <p:cNvCxnSpPr>
            <a:cxnSpLocks noChangeShapeType="1"/>
          </p:cNvCxnSpPr>
          <p:nvPr/>
        </p:nvCxnSpPr>
        <p:spPr bwMode="auto">
          <a:xfrm flipH="1" flipV="1">
            <a:off x="5432425" y="2065338"/>
            <a:ext cx="92075" cy="2922587"/>
          </a:xfrm>
          <a:prstGeom prst="curvedConnector3">
            <a:avLst>
              <a:gd name="adj1" fmla="val -248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4829175" y="3505200"/>
            <a:ext cx="1066800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Reflect</a:t>
            </a:r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>
            <a:off x="7100888" y="1710635"/>
            <a:ext cx="1417637" cy="785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65000"/>
                  </a:schemeClr>
                </a:solidFill>
              </a:rPr>
              <a:t>Other learner(s)</a:t>
            </a:r>
          </a:p>
        </p:txBody>
      </p:sp>
      <p:cxnSp>
        <p:nvCxnSpPr>
          <p:cNvPr id="98326" name="AutoShape 22"/>
          <p:cNvCxnSpPr>
            <a:cxnSpLocks noChangeShapeType="1"/>
            <a:stCxn id="98308" idx="0"/>
            <a:endCxn id="98325" idx="0"/>
          </p:cNvCxnSpPr>
          <p:nvPr/>
        </p:nvCxnSpPr>
        <p:spPr bwMode="auto">
          <a:xfrm rot="16200000" flipH="1">
            <a:off x="6239220" y="140149"/>
            <a:ext cx="37410" cy="3103563"/>
          </a:xfrm>
          <a:prstGeom prst="curvedConnector3">
            <a:avLst>
              <a:gd name="adj1" fmla="val -61106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327" name="AutoShape 23"/>
          <p:cNvCxnSpPr>
            <a:cxnSpLocks noChangeShapeType="1"/>
            <a:stCxn id="98325" idx="2"/>
            <a:endCxn id="98308" idx="2"/>
          </p:cNvCxnSpPr>
          <p:nvPr/>
        </p:nvCxnSpPr>
        <p:spPr bwMode="auto">
          <a:xfrm rot="5400000" flipH="1">
            <a:off x="6238530" y="925065"/>
            <a:ext cx="38791" cy="3103563"/>
          </a:xfrm>
          <a:prstGeom prst="curvedConnector3">
            <a:avLst>
              <a:gd name="adj1" fmla="val -58931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5970588" y="1300163"/>
            <a:ext cx="776287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Ideas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5940425" y="2590800"/>
            <a:ext cx="838200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Ideas</a:t>
            </a:r>
          </a:p>
        </p:txBody>
      </p:sp>
      <p:cxnSp>
        <p:nvCxnSpPr>
          <p:cNvPr id="98330" name="AutoShape 26"/>
          <p:cNvCxnSpPr>
            <a:cxnSpLocks noChangeShapeType="1"/>
            <a:stCxn id="98332" idx="3"/>
            <a:endCxn id="98325" idx="3"/>
          </p:cNvCxnSpPr>
          <p:nvPr/>
        </p:nvCxnSpPr>
        <p:spPr bwMode="auto">
          <a:xfrm flipV="1">
            <a:off x="8518525" y="2103438"/>
            <a:ext cx="1588" cy="2884488"/>
          </a:xfrm>
          <a:prstGeom prst="curvedConnector3">
            <a:avLst>
              <a:gd name="adj1" fmla="val 1439546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7953375" y="3505200"/>
            <a:ext cx="990600" cy="371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Reflect</a:t>
            </a:r>
          </a:p>
        </p:txBody>
      </p:sp>
      <p:sp>
        <p:nvSpPr>
          <p:cNvPr id="98332" name="AutoShape 28"/>
          <p:cNvSpPr>
            <a:spLocks noChangeArrowheads="1"/>
          </p:cNvSpPr>
          <p:nvPr/>
        </p:nvSpPr>
        <p:spPr bwMode="auto">
          <a:xfrm>
            <a:off x="7162800" y="4595123"/>
            <a:ext cx="1355725" cy="785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7F1A3D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65000"/>
                  </a:schemeClr>
                </a:solidFill>
              </a:rPr>
              <a:t>Other learner(s)</a:t>
            </a:r>
          </a:p>
        </p:txBody>
      </p:sp>
      <p:cxnSp>
        <p:nvCxnSpPr>
          <p:cNvPr id="98333" name="AutoShape 29"/>
          <p:cNvCxnSpPr>
            <a:cxnSpLocks noChangeShapeType="1"/>
            <a:stCxn id="98310" idx="0"/>
            <a:endCxn id="98332" idx="0"/>
          </p:cNvCxnSpPr>
          <p:nvPr/>
        </p:nvCxnSpPr>
        <p:spPr bwMode="auto">
          <a:xfrm rot="5400000" flipH="1" flipV="1">
            <a:off x="6271074" y="3029400"/>
            <a:ext cx="3865" cy="3135313"/>
          </a:xfrm>
          <a:prstGeom prst="curvedConnector3">
            <a:avLst>
              <a:gd name="adj1" fmla="val 601461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334" name="AutoShape 30"/>
          <p:cNvCxnSpPr>
            <a:cxnSpLocks noChangeShapeType="1"/>
            <a:stCxn id="98332" idx="2"/>
            <a:endCxn id="98310" idx="2"/>
          </p:cNvCxnSpPr>
          <p:nvPr/>
        </p:nvCxnSpPr>
        <p:spPr bwMode="auto">
          <a:xfrm rot="5400000" flipH="1">
            <a:off x="6271074" y="3811140"/>
            <a:ext cx="3866" cy="3135313"/>
          </a:xfrm>
          <a:prstGeom prst="curvedConnector3">
            <a:avLst>
              <a:gd name="adj1" fmla="val -59130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335" name="AutoShape 31"/>
          <p:cNvCxnSpPr>
            <a:cxnSpLocks noChangeShapeType="1"/>
            <a:stCxn id="98325" idx="1"/>
            <a:endCxn id="98332" idx="1"/>
          </p:cNvCxnSpPr>
          <p:nvPr/>
        </p:nvCxnSpPr>
        <p:spPr bwMode="auto">
          <a:xfrm rot="10800000" flipH="1" flipV="1">
            <a:off x="7100888" y="2103438"/>
            <a:ext cx="61912" cy="2884488"/>
          </a:xfrm>
          <a:prstGeom prst="curvedConnector3">
            <a:avLst>
              <a:gd name="adj1" fmla="val -36923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6124575" y="2971800"/>
            <a:ext cx="12192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Adapt </a:t>
            </a:r>
          </a:p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actions</a:t>
            </a:r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5829300" y="4038600"/>
            <a:ext cx="9906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Draft outputs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5829300" y="5257800"/>
            <a:ext cx="9906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Draft outputs</a:t>
            </a:r>
          </a:p>
        </p:txBody>
      </p:sp>
      <p:cxnSp>
        <p:nvCxnSpPr>
          <p:cNvPr id="98340" name="AutoShape 36"/>
          <p:cNvCxnSpPr>
            <a:cxnSpLocks noChangeShapeType="1"/>
          </p:cNvCxnSpPr>
          <p:nvPr/>
        </p:nvCxnSpPr>
        <p:spPr bwMode="auto">
          <a:xfrm rot="5400000">
            <a:off x="3013869" y="791369"/>
            <a:ext cx="30163" cy="3355975"/>
          </a:xfrm>
          <a:prstGeom prst="curvedConnector3">
            <a:avLst>
              <a:gd name="adj1" fmla="val 85789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2247900" y="2514600"/>
            <a:ext cx="1219200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Outputs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8345" name="Rectangle 41"/>
          <p:cNvSpPr>
            <a:spLocks noChangeArrowheads="1"/>
          </p:cNvSpPr>
          <p:nvPr/>
        </p:nvSpPr>
        <p:spPr bwMode="auto">
          <a:xfrm>
            <a:off x="457200" y="5969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200" b="1" dirty="0" smtClean="0">
                <a:solidFill>
                  <a:srgbClr val="996699"/>
                </a:solidFill>
                <a:latin typeface="Verdana" pitchFamily="-110" charset="0"/>
              </a:rPr>
              <a:t>Improve the design?</a:t>
            </a:r>
            <a:endParaRPr lang="en-US" sz="2200" b="1" dirty="0">
              <a:solidFill>
                <a:srgbClr val="996699"/>
              </a:solidFill>
              <a:latin typeface="Verdana" pitchFamily="-110" charset="0"/>
            </a:endParaRPr>
          </a:p>
        </p:txBody>
      </p:sp>
      <p:pic>
        <p:nvPicPr>
          <p:cNvPr id="98346" name="Picture 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52400"/>
            <a:ext cx="3162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47" name="Line 43"/>
          <p:cNvSpPr>
            <a:spLocks noChangeShapeType="1"/>
          </p:cNvSpPr>
          <p:nvPr/>
        </p:nvSpPr>
        <p:spPr bwMode="auto">
          <a:xfrm>
            <a:off x="533400" y="609600"/>
            <a:ext cx="8153400" cy="0"/>
          </a:xfrm>
          <a:prstGeom prst="line">
            <a:avLst/>
          </a:prstGeom>
          <a:noFill/>
          <a:ln w="9525">
            <a:solidFill>
              <a:srgbClr val="9966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09600" y="6324600"/>
            <a:ext cx="63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Sample design: </a:t>
            </a:r>
            <a:r>
              <a:rPr lang="en-US" dirty="0" smtClean="0"/>
              <a:t>Law cases, read, interpret, submit judgment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Macintosh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LKL/IoE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Handouts for Productivity workshop</dc:title>
  <dc:creator>Diana Laurillard</dc:creator>
  <cp:lastModifiedBy>Diana Laurillard</cp:lastModifiedBy>
  <cp:revision>2</cp:revision>
  <dcterms:created xsi:type="dcterms:W3CDTF">2009-10-15T01:13:16Z</dcterms:created>
  <dcterms:modified xsi:type="dcterms:W3CDTF">2009-10-15T01:15:00Z</dcterms:modified>
</cp:coreProperties>
</file>